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24"/>
  </p:normalViewPr>
  <p:slideViewPr>
    <p:cSldViewPr snapToGrid="0" snapToObjects="1">
      <p:cViewPr varScale="1">
        <p:scale>
          <a:sx n="107" d="100"/>
          <a:sy n="107" d="100"/>
        </p:scale>
        <p:origin x="2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3/29/22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3/29/22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3/29/22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3/29/22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3/29/22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3/29/22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3/29/22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3/29/22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3/29/22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3/29/22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3/29/22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3/29/22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3/29/22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3/29/22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3/29/22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3/29/22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3/29/22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3/29/22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bottolliervalentin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2DAB5C-6E5F-334D-A337-F02E55A1CF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/>
              <a:t>Ouverture </a:t>
            </a:r>
            <a:br>
              <a:rPr lang="fr-FR" dirty="0"/>
            </a:br>
            <a:r>
              <a:rPr lang="fr-FR" dirty="0"/>
              <a:t>Section Sportive Tennis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D781B01-56F6-4F49-B8C5-F3E86A96AB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LYCEE MAURICE GENEVOIX</a:t>
            </a:r>
          </a:p>
          <a:p>
            <a:r>
              <a:rPr lang="fr-FR" sz="2800" dirty="0"/>
              <a:t>SEPTEMBRE 2022</a:t>
            </a:r>
          </a:p>
        </p:txBody>
      </p:sp>
    </p:spTree>
    <p:extLst>
      <p:ext uri="{BB962C8B-B14F-4D97-AF65-F5344CB8AC3E}">
        <p14:creationId xmlns:p14="http://schemas.microsoft.com/office/powerpoint/2010/main" val="308506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626E6A-5914-2941-9703-E704A81D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04FBD9-D865-2F43-8E80-DE1B64AE2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1106867" cy="359931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r-FR" sz="3600" i="1" dirty="0"/>
              <a:t>Mens sana in </a:t>
            </a:r>
            <a:r>
              <a:rPr lang="fr-FR" sz="3600" i="1" dirty="0" err="1"/>
              <a:t>corpore</a:t>
            </a:r>
            <a:r>
              <a:rPr lang="fr-FR" sz="3600" i="1" dirty="0"/>
              <a:t> </a:t>
            </a:r>
            <a:r>
              <a:rPr lang="fr-FR" sz="3600" i="1" dirty="0" err="1"/>
              <a:t>sano</a:t>
            </a:r>
            <a:endParaRPr lang="fr-FR" sz="3600" i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fr-FR" sz="4800" dirty="0"/>
              <a:t>Concilier un cursus scolaire avec une pratique assidue du tennis </a:t>
            </a:r>
          </a:p>
        </p:txBody>
      </p:sp>
    </p:spTree>
    <p:extLst>
      <p:ext uri="{BB962C8B-B14F-4D97-AF65-F5344CB8AC3E}">
        <p14:creationId xmlns:p14="http://schemas.microsoft.com/office/powerpoint/2010/main" val="1826471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5E9521-4554-D64F-9E68-243C9CE74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qui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58D0EB-AFA3-934A-B97B-DBBCBC2E4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Elèves de seconde de la carte scolaire du Lycée Maurice Genevoix</a:t>
            </a:r>
          </a:p>
          <a:p>
            <a:r>
              <a:rPr lang="fr-FR" dirty="0"/>
              <a:t>Mixité respectée</a:t>
            </a:r>
          </a:p>
          <a:p>
            <a:r>
              <a:rPr lang="fr-FR" dirty="0"/>
              <a:t>Tous les niveaux de pratique du tennis (dès débutant)</a:t>
            </a:r>
          </a:p>
          <a:p>
            <a:r>
              <a:rPr lang="fr-FR" dirty="0"/>
              <a:t>Bulletin scolaire sérieux</a:t>
            </a:r>
          </a:p>
          <a:p>
            <a:r>
              <a:rPr lang="fr-FR" b="1" u="sng" dirty="0"/>
              <a:t>Motivation pour progresser en tennis lors des 3 années de Section Sportive Scolaire</a:t>
            </a:r>
          </a:p>
        </p:txBody>
      </p:sp>
    </p:spTree>
    <p:extLst>
      <p:ext uri="{BB962C8B-B14F-4D97-AF65-F5344CB8AC3E}">
        <p14:creationId xmlns:p14="http://schemas.microsoft.com/office/powerpoint/2010/main" val="1787429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9FBF93-73C0-0C43-A763-A51CC4032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Pratique hebdomadaire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7B3E63-0ABA-A145-8C71-1AECE69A5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865511"/>
            <a:ext cx="9613861" cy="3599316"/>
          </a:xfrm>
        </p:spPr>
        <p:txBody>
          <a:bodyPr/>
          <a:lstStyle/>
          <a:p>
            <a:r>
              <a:rPr lang="fr-FR" dirty="0"/>
              <a:t>2 x 1h30 d’entraînement de tennis (Section sportive scolaire)</a:t>
            </a:r>
          </a:p>
          <a:p>
            <a:r>
              <a:rPr lang="fr-FR" dirty="0"/>
              <a:t>1h d’AS tennis</a:t>
            </a:r>
          </a:p>
          <a:p>
            <a:r>
              <a:rPr lang="fr-FR" dirty="0"/>
              <a:t>2h d’EPS</a:t>
            </a:r>
          </a:p>
          <a:p>
            <a:r>
              <a:rPr lang="fr-FR" dirty="0"/>
              <a:t>Compétitions en club encouragées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8080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0CB1C5-4036-DD4D-842B-DD54FF30E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CERCLE ATHLETIQUE DE MONTROUGE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1516E5-9C6D-3149-8D7E-93DE19A97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08298"/>
            <a:ext cx="10335342" cy="3599316"/>
          </a:xfrm>
        </p:spPr>
        <p:txBody>
          <a:bodyPr/>
          <a:lstStyle/>
          <a:p>
            <a:r>
              <a:rPr lang="fr-FR" dirty="0"/>
              <a:t>17 courts de tennis (16 terres battues, 6 couverts + 5 bulles hivernales)</a:t>
            </a:r>
          </a:p>
          <a:p>
            <a:r>
              <a:rPr lang="fr-FR" dirty="0"/>
              <a:t>1 salle de musculation</a:t>
            </a:r>
          </a:p>
          <a:p>
            <a:r>
              <a:rPr lang="fr-FR" dirty="0"/>
              <a:t>1 club house</a:t>
            </a:r>
          </a:p>
          <a:p>
            <a:r>
              <a:rPr lang="fr-FR" dirty="0"/>
              <a:t>1 salle de travail scolaire autonome si besoin</a:t>
            </a:r>
          </a:p>
          <a:p>
            <a:endParaRPr lang="fr-FR" dirty="0"/>
          </a:p>
          <a:p>
            <a:pPr marL="0" indent="0" algn="ctr">
              <a:buNone/>
            </a:pPr>
            <a:r>
              <a:rPr lang="fr-FR" dirty="0"/>
              <a:t>EN FACE DU LYCEE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A54AAC7-2F9E-D14A-93A9-C798BBE12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4383804"/>
            <a:ext cx="4029076" cy="233358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00E6DC3-5F9B-8048-91EF-CF8EE0903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264" y="4584037"/>
            <a:ext cx="4497898" cy="213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21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0408D4-7558-0840-B9E4-1CCA10510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Précisions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189BD7-8C74-B24B-8F7E-84D1C2E78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/>
              <a:t>Pas de dérogation de la carte scolaire</a:t>
            </a:r>
          </a:p>
          <a:p>
            <a:pPr lvl="0"/>
            <a:r>
              <a:rPr lang="fr-FR" dirty="0"/>
              <a:t>Incitation à l’inscription au club de tennis (fait sens dans le projet mais non obligatoire)</a:t>
            </a:r>
          </a:p>
          <a:p>
            <a:pPr lvl="0"/>
            <a:r>
              <a:rPr lang="fr-FR" dirty="0"/>
              <a:t>Section sportive tennis non cumulable avec la section européenne, l’option facultative théâtre et l’atelier cinéma (latin ou grec possible)</a:t>
            </a:r>
          </a:p>
        </p:txBody>
      </p:sp>
    </p:spTree>
    <p:extLst>
      <p:ext uri="{BB962C8B-B14F-4D97-AF65-F5344CB8AC3E}">
        <p14:creationId xmlns:p14="http://schemas.microsoft.com/office/powerpoint/2010/main" val="2411550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4BFAF0-74CB-1943-A014-C4E19C7B7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Postuler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BF3F83-5301-9A4C-8F6A-4CA7D4AF0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/>
              <a:t>Télécharger le bulletin d’inscription sur le site : </a:t>
            </a:r>
            <a:r>
              <a:rPr lang="fr-FR" dirty="0" err="1"/>
              <a:t>www.lyc-genevoix-montrouge.ac-versailles.fr</a:t>
            </a:r>
            <a:r>
              <a:rPr lang="fr-FR" dirty="0"/>
              <a:t>. </a:t>
            </a:r>
          </a:p>
          <a:p>
            <a:pPr marL="0" indent="0">
              <a:buNone/>
            </a:pPr>
            <a:r>
              <a:rPr lang="fr-FR" dirty="0"/>
              <a:t>Dossier complété à rendre avant le 16 mai 2022</a:t>
            </a:r>
          </a:p>
          <a:p>
            <a:pPr marL="0" indent="0">
              <a:buNone/>
            </a:pPr>
            <a:r>
              <a:rPr lang="fr-FR" dirty="0"/>
              <a:t>Le dossier comprend :</a:t>
            </a:r>
          </a:p>
          <a:p>
            <a:pPr lvl="0"/>
            <a:r>
              <a:rPr lang="fr-FR" dirty="0"/>
              <a:t>2 premiers bulletins scolaires de cette année </a:t>
            </a:r>
          </a:p>
          <a:p>
            <a:pPr lvl="0"/>
            <a:r>
              <a:rPr lang="fr-FR" dirty="0"/>
              <a:t>Lettre de motivation</a:t>
            </a:r>
          </a:p>
          <a:p>
            <a:pPr lvl="0"/>
            <a:r>
              <a:rPr lang="fr-FR" dirty="0"/>
              <a:t>Lettres de recommandation 1- du professeur principal et 2- du professeur d’EPS du collège.</a:t>
            </a:r>
          </a:p>
          <a:p>
            <a:pPr lvl="0"/>
            <a:r>
              <a:rPr lang="fr-FR" dirty="0"/>
              <a:t>Une enveloppe timbrée à votre adresse.</a:t>
            </a:r>
          </a:p>
          <a:p>
            <a:pPr lvl="0"/>
            <a:endParaRPr lang="fr-FR" dirty="0"/>
          </a:p>
          <a:p>
            <a:pPr marL="0" lvl="0" indent="0">
              <a:buNone/>
            </a:pPr>
            <a:r>
              <a:rPr lang="fr-FR" dirty="0"/>
              <a:t>Destinataire:</a:t>
            </a:r>
          </a:p>
          <a:p>
            <a:pPr marL="0" indent="0" algn="r">
              <a:buNone/>
            </a:pPr>
            <a:r>
              <a:rPr lang="fr-FR" dirty="0"/>
              <a:t>Lycée Maurice Genevoix</a:t>
            </a:r>
            <a:br>
              <a:rPr lang="fr-FR" dirty="0"/>
            </a:br>
            <a:r>
              <a:rPr lang="fr-FR" dirty="0"/>
              <a:t>A l’attention du secrétariat élèves</a:t>
            </a:r>
          </a:p>
          <a:p>
            <a:pPr marL="0" indent="0" algn="r">
              <a:buNone/>
            </a:pPr>
            <a:r>
              <a:rPr lang="fr-FR" dirty="0"/>
              <a:t>(candidature section sportive)</a:t>
            </a:r>
          </a:p>
          <a:p>
            <a:pPr marL="0" indent="0" algn="r">
              <a:buNone/>
            </a:pPr>
            <a:r>
              <a:rPr lang="fr-FR" dirty="0"/>
              <a:t>29 avenue du Fort – 92120 Montrouge</a:t>
            </a:r>
          </a:p>
          <a:p>
            <a:pPr marL="0" lv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5340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2A2AEE-0E9F-604B-B953-88010F995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pour votre attention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776205-5BA1-DC45-BC78-BC356F841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buNone/>
            </a:pPr>
            <a:endParaRPr lang="fr-FR" dirty="0">
              <a:hlinkClick r:id="rId2"/>
            </a:endParaRPr>
          </a:p>
          <a:p>
            <a:pPr marL="0" indent="0" algn="r">
              <a:buNone/>
            </a:pPr>
            <a:endParaRPr lang="fr-FR" dirty="0">
              <a:hlinkClick r:id="rId2"/>
            </a:endParaRPr>
          </a:p>
          <a:p>
            <a:pPr marL="0" indent="0" algn="r">
              <a:buNone/>
            </a:pPr>
            <a:endParaRPr lang="fr-FR" dirty="0">
              <a:hlinkClick r:id="rId2"/>
            </a:endParaRPr>
          </a:p>
          <a:p>
            <a:pPr marL="0" indent="0" algn="r">
              <a:buNone/>
            </a:pPr>
            <a:endParaRPr lang="fr-FR" dirty="0">
              <a:hlinkClick r:id="rId2"/>
            </a:endParaRPr>
          </a:p>
          <a:p>
            <a:pPr marL="0" indent="0" algn="r">
              <a:buNone/>
            </a:pPr>
            <a:endParaRPr lang="fr-FR" dirty="0">
              <a:hlinkClick r:id="rId2"/>
            </a:endParaRPr>
          </a:p>
          <a:p>
            <a:pPr marL="0" indent="0" algn="r">
              <a:buNone/>
            </a:pPr>
            <a:endParaRPr lang="fr-FR" dirty="0">
              <a:hlinkClick r:id="rId2"/>
            </a:endParaRPr>
          </a:p>
          <a:p>
            <a:pPr marL="0" indent="0" algn="r">
              <a:buNone/>
            </a:pPr>
            <a:r>
              <a:rPr lang="fr-FR" dirty="0">
                <a:hlinkClick r:id="rId2"/>
              </a:rPr>
              <a:t>bottolliervalentin@gmail.com</a:t>
            </a:r>
            <a:endParaRPr lang="fr-FR" dirty="0"/>
          </a:p>
          <a:p>
            <a:pPr marL="0" indent="0" algn="r">
              <a:buNone/>
            </a:pPr>
            <a:r>
              <a:rPr lang="fr-FR" dirty="0"/>
              <a:t>06 03 30 49 00</a:t>
            </a:r>
          </a:p>
        </p:txBody>
      </p:sp>
    </p:spTree>
    <p:extLst>
      <p:ext uri="{BB962C8B-B14F-4D97-AF65-F5344CB8AC3E}">
        <p14:creationId xmlns:p14="http://schemas.microsoft.com/office/powerpoint/2010/main" val="72505525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28</TotalTime>
  <Words>277</Words>
  <Application>Microsoft Macintosh PowerPoint</Application>
  <PresentationFormat>Grand écran</PresentationFormat>
  <Paragraphs>50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Trebuchet MS</vt:lpstr>
      <vt:lpstr>Berlin</vt:lpstr>
      <vt:lpstr>Ouverture  Section Sportive Tennis</vt:lpstr>
      <vt:lpstr>Objectif</vt:lpstr>
      <vt:lpstr>Pour qui ?</vt:lpstr>
      <vt:lpstr>Pratique hebdomadaire</vt:lpstr>
      <vt:lpstr>LE CERCLE ATHLETIQUE DE MONTROUGE</vt:lpstr>
      <vt:lpstr>Précisions</vt:lpstr>
      <vt:lpstr>Postuler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RIVOIRE Martin (Canal Plus) (Intermittent)</cp:lastModifiedBy>
  <cp:revision>13</cp:revision>
  <dcterms:created xsi:type="dcterms:W3CDTF">2022-03-18T18:42:28Z</dcterms:created>
  <dcterms:modified xsi:type="dcterms:W3CDTF">2022-03-29T18:43:28Z</dcterms:modified>
</cp:coreProperties>
</file>